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6663-88B3-4681-95A3-20E3E62DA648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4EB17-1F05-422D-9CAB-EA58FE575E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94DA-ADDD-42AB-9D02-AED1E5D752B9}" type="datetime1">
              <a:rPr lang="fr-FR" smtClean="0"/>
              <a:t>06/05/2020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39AE-C4D0-459B-AD7C-B374683E79BD}" type="datetime1">
              <a:rPr lang="fr-FR" smtClean="0"/>
              <a:t>06/05/2020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34D1-D02E-4FB9-92E7-CDFEAB5D6DC0}" type="datetime1">
              <a:rPr lang="fr-FR" smtClean="0"/>
              <a:t>06/05/2020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982B-4D92-4CCE-A98A-B1CA733B520F}" type="datetime1">
              <a:rPr lang="fr-FR" smtClean="0"/>
              <a:t>06/05/2020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9F83-1846-40DC-9E00-D0BC68205CDA}" type="datetime1">
              <a:rPr lang="fr-FR" smtClean="0"/>
              <a:t>06/05/2020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D74F-1C08-4ADC-8498-58BDB74604B7}" type="datetime1">
              <a:rPr lang="fr-FR" smtClean="0"/>
              <a:t>06/05/2020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4A88-36BD-4119-AE7D-C5D333FAC131}" type="datetime1">
              <a:rPr lang="fr-FR" smtClean="0"/>
              <a:t>06/05/2020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3A0C-89A0-45F8-89AE-10D61102E89D}" type="datetime1">
              <a:rPr lang="fr-FR" smtClean="0"/>
              <a:t>06/05/2020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65C-0582-404F-82CA-3A129CF9778B}" type="datetime1">
              <a:rPr lang="fr-FR" smtClean="0"/>
              <a:t>06/05/2020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DC42-9C2A-480D-AD52-8B81B699E9B5}" type="datetime1">
              <a:rPr lang="fr-FR" smtClean="0"/>
              <a:t>06/05/2020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4F8A-4F22-4795-A926-5114C4AF2A78}" type="datetime1">
              <a:rPr lang="fr-FR" smtClean="0"/>
              <a:t>06/05/2020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38B3-1BAB-4CCD-BAC0-D48C4BC39D9C}" type="datetime1">
              <a:rPr lang="fr-FR" smtClean="0"/>
              <a:t>06/05/2020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501122" cy="342424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500042"/>
            <a:ext cx="89392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000240"/>
            <a:ext cx="8858312" cy="473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8286776" y="6215082"/>
            <a:ext cx="366714" cy="1524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64399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8358214" y="5510226"/>
            <a:ext cx="285752" cy="285752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8786874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8429652" y="5653102"/>
            <a:ext cx="214314" cy="21431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40" y="1214422"/>
            <a:ext cx="8251740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8358214" y="5724540"/>
            <a:ext cx="214314" cy="21431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88583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8358214" y="4724408"/>
            <a:ext cx="285752" cy="285752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5</Words>
  <PresentationFormat>Affichage à l'écran (4:3)</PresentationFormat>
  <Paragraphs>5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surface</dc:creator>
  <cp:lastModifiedBy>surface</cp:lastModifiedBy>
  <cp:revision>112</cp:revision>
  <dcterms:created xsi:type="dcterms:W3CDTF">2020-05-02T22:51:48Z</dcterms:created>
  <dcterms:modified xsi:type="dcterms:W3CDTF">2020-05-06T12:48:30Z</dcterms:modified>
</cp:coreProperties>
</file>