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CCCD9-BEF3-49CD-9D1D-F6E8B70458F8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999AA-8EDF-4B88-92D5-AC2E61E76B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99AA-8EDF-4B88-92D5-AC2E61E76B5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32BC-87F8-4A13-9048-314C62E69CC7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875-77EE-4C6D-8CD0-41163FC7DF3A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40A-F8F3-4AD5-8665-6A2A6D1C60E4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DDA-3EF8-42BD-8910-BEDDDE060A3A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E65F-16E5-4F9D-AF7E-B95797E3B499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AC1-FB19-4125-B7A5-BC843B3D1893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83A-1FAD-4011-B3E1-B4EBD1871428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51EA-D1B5-4C18-8750-E46A1079A3A5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203-2352-4D5F-9883-91119A442ED5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E88-007D-46D0-91FE-BBA9655506CC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9341-05C8-4B76-86E3-E92A1C4B396C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9C4-C298-49DA-988B-CE2340BBEE29}" type="datetime1">
              <a:rPr lang="fr-FR" smtClean="0"/>
              <a:pPr/>
              <a:t>22/04/2020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42968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800" smtClean="0"/>
              <a:pPr/>
              <a:t>1</a:t>
            </a:fld>
            <a:endParaRPr lang="fr-BE" dirty="0"/>
          </a:p>
        </p:txBody>
      </p:sp>
      <p:pic>
        <p:nvPicPr>
          <p:cNvPr id="1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6929454" y="4714884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600" smtClean="0"/>
              <a:pPr/>
              <a:t>2</a:t>
            </a:fld>
            <a:endParaRPr lang="fr-BE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7072330" y="5072074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3582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600" smtClean="0"/>
              <a:pPr/>
              <a:t>3</a:t>
            </a:fld>
            <a:endParaRPr lang="fr-BE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143900" y="5214950"/>
            <a:ext cx="35719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1537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65365"/>
            <a:ext cx="8229600" cy="439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600" smtClean="0"/>
              <a:pPr/>
              <a:t>4</a:t>
            </a:fld>
            <a:endParaRPr lang="fr-BE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7786710" y="5143512"/>
            <a:ext cx="285752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8072494" cy="59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600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7715272" y="4581532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642918"/>
            <a:ext cx="8229600" cy="536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z="1600" smtClean="0"/>
              <a:pPr/>
              <a:t>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4786314" y="5429264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80010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929198"/>
            <a:ext cx="8001056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/>
          <a:stretch>
            <a:fillRect/>
          </a:stretch>
        </p:blipFill>
        <p:spPr>
          <a:xfrm>
            <a:off x="8001024" y="5572140"/>
            <a:ext cx="285752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</Words>
  <PresentationFormat>Affichage à l'écran (4:3)</PresentationFormat>
  <Paragraphs>8</Paragraphs>
  <Slides>7</Slides>
  <Notes>1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NABILAA</dc:creator>
  <cp:lastModifiedBy>surface</cp:lastModifiedBy>
  <cp:revision>19</cp:revision>
  <dcterms:created xsi:type="dcterms:W3CDTF">2020-04-22T17:03:08Z</dcterms:created>
  <dcterms:modified xsi:type="dcterms:W3CDTF">2020-04-22T20:10:51Z</dcterms:modified>
</cp:coreProperties>
</file>