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9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F9291-50DD-4093-BAA9-9BE8DB533345}" type="datetimeFigureOut">
              <a:rPr lang="fr-FR" smtClean="0"/>
              <a:pPr/>
              <a:t>18/04/2020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D7DF9-E40D-4A4A-B7A2-45139D9D3E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40C5-7B74-462D-847A-2874404656D6}" type="datetime1">
              <a:rPr lang="fr-FR" smtClean="0"/>
              <a:pPr/>
              <a:t>18/04/2020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6816-8AC7-4505-ACDA-8F38CC27658A}" type="datetime1">
              <a:rPr lang="fr-FR" smtClean="0"/>
              <a:pPr/>
              <a:t>18/04/2020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2915-9F3F-4D30-A031-AD79DA7C096C}" type="datetime1">
              <a:rPr lang="fr-FR" smtClean="0"/>
              <a:pPr/>
              <a:t>18/04/2020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76FD-DA16-4A44-95CC-D2190DAA54B9}" type="datetime1">
              <a:rPr lang="fr-FR" smtClean="0"/>
              <a:pPr/>
              <a:t>18/04/2020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076-7AA3-426D-8741-5F1DC86B8D30}" type="datetime1">
              <a:rPr lang="fr-FR" smtClean="0"/>
              <a:pPr/>
              <a:t>18/04/2020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E6B9-62D2-4518-A8FC-03EC8C419E19}" type="datetime1">
              <a:rPr lang="fr-FR" smtClean="0"/>
              <a:pPr/>
              <a:t>18/04/2020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2953-753A-4433-B15D-F7FA24F19751}" type="datetime1">
              <a:rPr lang="fr-FR" smtClean="0"/>
              <a:pPr/>
              <a:t>18/04/2020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2F0A-1C0F-4173-9333-62B4FC3191ED}" type="datetime1">
              <a:rPr lang="fr-FR" smtClean="0"/>
              <a:pPr/>
              <a:t>18/04/2020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36D3-F49D-4366-AB67-CD2D8CCE80C0}" type="datetime1">
              <a:rPr lang="fr-FR" smtClean="0"/>
              <a:pPr/>
              <a:t>18/04/2020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83AF-E332-4D2B-9B90-C496BEF48056}" type="datetime1">
              <a:rPr lang="fr-FR" smtClean="0"/>
              <a:pPr/>
              <a:t>18/04/2020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D565-42E2-4C3B-8B32-892999BAE6DF}" type="datetime1">
              <a:rPr lang="fr-FR" smtClean="0"/>
              <a:pPr/>
              <a:t>18/04/2020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05889-4711-49D1-9A82-68FE6B5687F9}" type="datetime1">
              <a:rPr lang="fr-FR" smtClean="0"/>
              <a:pPr/>
              <a:t>18/04/2020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ddddd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357818" y="3929066"/>
            <a:ext cx="64294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510218" y="4081466"/>
            <a:ext cx="64294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500694" y="4071942"/>
            <a:ext cx="64294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5" y="785794"/>
            <a:ext cx="864399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7000892" y="4572008"/>
            <a:ext cx="285752" cy="366714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000232" y="78579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554038"/>
            <a:ext cx="7272337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7286644" y="5429264"/>
            <a:ext cx="152400" cy="1524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071802" y="1928802"/>
            <a:ext cx="3429024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785817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7929586" y="5643578"/>
            <a:ext cx="152400" cy="1524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929058" y="1928802"/>
            <a:ext cx="78581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807249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7358082" y="5214950"/>
            <a:ext cx="152400" cy="1524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8358245" cy="40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/>
          <a:stretch>
            <a:fillRect/>
          </a:stretch>
        </p:blipFill>
        <p:spPr>
          <a:xfrm>
            <a:off x="8072462" y="5072074"/>
            <a:ext cx="152400" cy="1524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</Words>
  <PresentationFormat>Affichage à l'écran (4:3)</PresentationFormat>
  <Paragraphs>6</Paragraphs>
  <Slides>5</Slides>
  <Notes>0</Notes>
  <HiddenSlides>0</HiddenSlides>
  <MMClips>5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surface</dc:creator>
  <cp:lastModifiedBy>surface</cp:lastModifiedBy>
  <cp:revision>18</cp:revision>
  <dcterms:created xsi:type="dcterms:W3CDTF">2020-04-16T16:47:25Z</dcterms:created>
  <dcterms:modified xsi:type="dcterms:W3CDTF">2020-04-18T16:39:17Z</dcterms:modified>
</cp:coreProperties>
</file>