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60" r:id="rId6"/>
    <p:sldId id="263" r:id="rId7"/>
    <p:sldId id="261" r:id="rId8"/>
    <p:sldId id="265"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snapToGrid="0">
      <p:cViewPr varScale="1">
        <p:scale>
          <a:sx n="68" d="100"/>
          <a:sy n="68" d="100"/>
        </p:scale>
        <p:origin x="-81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923F103-BC34-4FE4-A40E-EDDEECFDA5D0}" type="datetimeFigureOut">
              <a:rPr lang="en-US" smtClean="0"/>
              <a:pPr/>
              <a:t>2/19/2020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smtClean="0"/>
              <a:t>
              </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225630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smtClean="0"/>
              <a:pPr/>
              <a:t>2/19/2020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226778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FF16868-8199-4C2C-A5B1-63AEE139F88E}" type="datetimeFigureOut">
              <a:rPr lang="en-US" smtClean="0"/>
              <a:pPr/>
              <a:t>2/19/2020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smtClean="0"/>
              <a:t>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08863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AD9FF7F-6988-44CC-821B-644E70CD2F73}" type="datetimeFigureOut">
              <a:rPr lang="en-US" smtClean="0"/>
              <a:pPr/>
              <a:t>2/19/2020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smtClean="0"/>
              <a:t>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02357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C12C299-16B2-4475-990D-751901EACC14}" type="datetimeFigureOut">
              <a:rPr lang="en-US" smtClean="0"/>
              <a:pPr/>
              <a:t>2/19/2020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smtClean="0"/>
              <a:t>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33242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9FE86839-B9D8-4651-8783-F325ECE74E65}" type="datetimeFigureOut">
              <a:rPr lang="en-US" smtClean="0"/>
              <a:pPr/>
              <a:t>2/19/2020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846595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FD484F64-32F6-45C5-931F-ADC1662401D0}" type="datetimeFigureOut">
              <a:rPr lang="en-US" smtClean="0"/>
              <a:pPr/>
              <a:t>2/19/2020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766140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pPr/>
              <a:t>2/19/2020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593980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DA879A6-0FD0-4734-A311-86BFCA472E6E}" type="datetimeFigureOut">
              <a:rPr lang="en-US" smtClean="0"/>
              <a:pPr/>
              <a:t>2/19/2020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smtClean="0"/>
              <a:t>
              </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46097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2/19/2020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299281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34E6425-0181-43F2-84FC-787E803FD2F8}" type="datetimeFigureOut">
              <a:rPr lang="en-US" smtClean="0"/>
              <a:pPr/>
              <a:t>2/19/2020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smtClean="0"/>
              <a:t>
              </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13981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2/19/2020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81129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2/19/2020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33133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2/19/2020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258444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2/19/2020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51392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smtClean="0"/>
              <a:pPr/>
              <a:t>2/19/2020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90760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smtClean="0"/>
              <a:pPr/>
              <a:t>2/19/2020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274227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E451C3-0FF4-47C4-B829-773ADF60F88C}" type="datetimeFigureOut">
              <a:rPr lang="en-US" smtClean="0"/>
              <a:pPr/>
              <a:t>2/19/2020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25650337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8669" y="-327546"/>
            <a:ext cx="11613331" cy="4681182"/>
          </a:xfrm>
        </p:spPr>
        <p:txBody>
          <a:bodyPr>
            <a:normAutofit fontScale="90000"/>
          </a:bodyPr>
          <a:lstStyle/>
          <a:p>
            <a:r>
              <a:rPr lang="fr-FR" sz="2000" dirty="0"/>
              <a:t>                 </a:t>
            </a: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t>
            </a:r>
            <a:br>
              <a:rPr lang="fr-FR" sz="2000" dirty="0" smtClean="0"/>
            </a:br>
            <a:r>
              <a:rPr lang="fr-FR" sz="2000" dirty="0"/>
              <a:t>                           </a:t>
            </a:r>
            <a:r>
              <a:rPr lang="fr-FR" sz="2000" dirty="0" smtClean="0"/>
              <a:t> </a:t>
            </a:r>
            <a:r>
              <a:rPr lang="fr-FR" sz="2000" dirty="0"/>
              <a:t>république algérienne démocratique et </a:t>
            </a:r>
            <a:r>
              <a:rPr lang="fr-FR" sz="2000" dirty="0" smtClean="0"/>
              <a:t>populaire</a:t>
            </a:r>
            <a:br>
              <a:rPr lang="fr-FR" sz="2000" dirty="0" smtClean="0"/>
            </a:br>
            <a:r>
              <a:rPr lang="fr-FR" sz="2000" dirty="0"/>
              <a:t> </a:t>
            </a:r>
            <a:r>
              <a:rPr lang="fr-FR" sz="2000" dirty="0" smtClean="0"/>
              <a:t>      ministère de l’enseignement supérieurs et de la recherche scientifique</a:t>
            </a:r>
            <a:br>
              <a:rPr lang="fr-FR" sz="2000" dirty="0" smtClean="0"/>
            </a:br>
            <a:r>
              <a:rPr lang="fr-FR" sz="2000" dirty="0"/>
              <a:t> </a:t>
            </a:r>
            <a:r>
              <a:rPr lang="fr-FR" sz="2000" dirty="0" smtClean="0"/>
              <a:t>                      école national polytechnique d'Oran « Maurice audin »  </a:t>
            </a:r>
            <a:r>
              <a:rPr lang="fr-FR" sz="2000" dirty="0"/>
              <a:t/>
            </a:r>
            <a:br>
              <a:rPr lang="fr-FR" sz="2000" dirty="0"/>
            </a:br>
            <a:r>
              <a:rPr lang="fr-FR" sz="2000" dirty="0"/>
              <a:t>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i="1" dirty="0" smtClean="0">
                <a:latin typeface="Times New Roman" panose="02020603050405020304" pitchFamily="18" charset="0"/>
                <a:cs typeface="Times New Roman" panose="02020603050405020304" pitchFamily="18" charset="0"/>
              </a:rPr>
              <a:t>                    </a:t>
            </a:r>
            <a:r>
              <a:rPr lang="fr-FR" sz="6000" i="1" dirty="0" smtClean="0">
                <a:latin typeface="Times New Roman" panose="02020603050405020304" pitchFamily="18" charset="0"/>
                <a:cs typeface="Times New Roman" panose="02020603050405020304" pitchFamily="18" charset="0"/>
              </a:rPr>
              <a:t>le frittage par </a:t>
            </a:r>
            <a:br>
              <a:rPr lang="fr-FR" sz="6000" i="1" dirty="0" smtClean="0">
                <a:latin typeface="Times New Roman" panose="02020603050405020304" pitchFamily="18" charset="0"/>
                <a:cs typeface="Times New Roman" panose="02020603050405020304" pitchFamily="18" charset="0"/>
              </a:rPr>
            </a:br>
            <a:r>
              <a:rPr lang="fr-FR" sz="6000" i="1" dirty="0">
                <a:latin typeface="Times New Roman" panose="02020603050405020304" pitchFamily="18" charset="0"/>
                <a:cs typeface="Times New Roman" panose="02020603050405020304" pitchFamily="18" charset="0"/>
              </a:rPr>
              <a:t> </a:t>
            </a:r>
            <a:r>
              <a:rPr lang="fr-FR" sz="6000" i="1" dirty="0" smtClean="0">
                <a:latin typeface="Times New Roman" panose="02020603050405020304" pitchFamily="18" charset="0"/>
                <a:cs typeface="Times New Roman" panose="02020603050405020304" pitchFamily="18" charset="0"/>
              </a:rPr>
              <a:t>                        énergie solaire </a:t>
            </a:r>
            <a:r>
              <a:rPr lang="fr-FR" sz="2000" dirty="0"/>
              <a:t/>
            </a:r>
            <a:br>
              <a:rPr lang="fr-FR" sz="2000" dirty="0"/>
            </a:br>
            <a:r>
              <a:rPr lang="fr-FR" sz="2400" dirty="0" smtClean="0"/>
              <a:t/>
            </a:r>
            <a:br>
              <a:rPr lang="fr-FR" sz="2400" dirty="0" smtClean="0"/>
            </a:br>
            <a:endParaRPr lang="fr-FR" sz="2400" dirty="0"/>
          </a:p>
        </p:txBody>
      </p:sp>
      <p:sp>
        <p:nvSpPr>
          <p:cNvPr id="3" name="Sous-titre 2"/>
          <p:cNvSpPr>
            <a:spLocks noGrp="1"/>
          </p:cNvSpPr>
          <p:nvPr>
            <p:ph type="body" sz="half" idx="2"/>
          </p:nvPr>
        </p:nvSpPr>
        <p:spPr>
          <a:xfrm>
            <a:off x="1010819" y="4451670"/>
            <a:ext cx="10144654" cy="1724047"/>
          </a:xfrm>
        </p:spPr>
        <p:txBody>
          <a:bodyPr>
            <a:noAutofit/>
          </a:bodyPr>
          <a:lstStyle/>
          <a:p>
            <a:pPr marL="0" indent="0">
              <a:buNone/>
            </a:pPr>
            <a:r>
              <a:rPr lang="fr-FR" sz="2400" dirty="0" smtClean="0"/>
              <a:t>Gherdane</a:t>
            </a:r>
          </a:p>
          <a:p>
            <a:pPr marL="0" indent="0">
              <a:buNone/>
            </a:pPr>
            <a:r>
              <a:rPr lang="fr-FR" sz="2400" dirty="0" smtClean="0"/>
              <a:t>             </a:t>
            </a:r>
            <a:r>
              <a:rPr lang="fr-FR" sz="2400" dirty="0" smtClean="0"/>
              <a:t>Celia</a:t>
            </a:r>
          </a:p>
          <a:p>
            <a:pPr marL="0" indent="0">
              <a:buNone/>
            </a:pPr>
            <a:r>
              <a:rPr lang="fr-FR" sz="2400" dirty="0" smtClean="0"/>
              <a:t> </a:t>
            </a:r>
            <a:r>
              <a:rPr lang="fr-FR" sz="2400" dirty="0" smtClean="0"/>
              <a:t>                                                                                  2019/2020</a:t>
            </a:r>
            <a:r>
              <a:rPr lang="fr-FR" sz="2400" dirty="0" smtClean="0"/>
              <a:t>                                                                                                                         </a:t>
            </a:r>
            <a:endParaRPr lang="fr-FR" sz="2400" dirty="0"/>
          </a:p>
        </p:txBody>
      </p:sp>
      <p:pic>
        <p:nvPicPr>
          <p:cNvPr id="4" name="Image 3"/>
          <p:cNvPicPr>
            <a:picLocks noChangeAspect="1"/>
          </p:cNvPicPr>
          <p:nvPr/>
        </p:nvPicPr>
        <p:blipFill>
          <a:blip r:embed="rId2"/>
          <a:stretch>
            <a:fillRect/>
          </a:stretch>
        </p:blipFill>
        <p:spPr>
          <a:xfrm>
            <a:off x="9680134" y="252483"/>
            <a:ext cx="2094847" cy="1905313"/>
          </a:xfrm>
          <a:prstGeom prst="rect">
            <a:avLst/>
          </a:prstGeom>
        </p:spPr>
      </p:pic>
    </p:spTree>
    <p:extLst>
      <p:ext uri="{BB962C8B-B14F-4D97-AF65-F5344CB8AC3E}">
        <p14:creationId xmlns:p14="http://schemas.microsoft.com/office/powerpoint/2010/main" xmlns="" val="394529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t>
            </a:r>
            <a:r>
              <a:rPr lang="fr-FR" sz="6000" dirty="0" smtClean="0"/>
              <a:t>plan de travail  </a:t>
            </a:r>
            <a:endParaRPr lang="fr-FR" sz="6000" dirty="0"/>
          </a:p>
        </p:txBody>
      </p:sp>
      <p:sp>
        <p:nvSpPr>
          <p:cNvPr id="3" name="Espace réservé du contenu 2"/>
          <p:cNvSpPr>
            <a:spLocks noGrp="1"/>
          </p:cNvSpPr>
          <p:nvPr>
            <p:ph idx="1"/>
          </p:nvPr>
        </p:nvSpPr>
        <p:spPr/>
        <p:txBody>
          <a:bodyPr/>
          <a:lstStyle/>
          <a:p>
            <a:r>
              <a:rPr lang="fr-FR" dirty="0" smtClean="0"/>
              <a:t>Introduction </a:t>
            </a:r>
          </a:p>
          <a:p>
            <a:r>
              <a:rPr lang="fr-FR" dirty="0" smtClean="0"/>
              <a:t>Définition </a:t>
            </a:r>
          </a:p>
          <a:p>
            <a:r>
              <a:rPr lang="fr-FR" dirty="0" smtClean="0"/>
              <a:t>Principe </a:t>
            </a:r>
          </a:p>
          <a:p>
            <a:r>
              <a:rPr lang="fr-FR" dirty="0" smtClean="0"/>
              <a:t>Composants de l’équipement </a:t>
            </a:r>
          </a:p>
          <a:p>
            <a:r>
              <a:rPr lang="fr-FR" dirty="0" smtClean="0"/>
              <a:t>Avantage</a:t>
            </a:r>
          </a:p>
          <a:p>
            <a:r>
              <a:rPr lang="fr-FR" dirty="0" err="1" smtClean="0"/>
              <a:t>Inconvegnients</a:t>
            </a:r>
            <a:r>
              <a:rPr lang="fr-FR" dirty="0" smtClean="0"/>
              <a:t> </a:t>
            </a:r>
            <a:endParaRPr lang="fr-FR" dirty="0" smtClean="0"/>
          </a:p>
          <a:p>
            <a:r>
              <a:rPr lang="fr-FR" dirty="0" smtClean="0"/>
              <a:t>conclusion </a:t>
            </a:r>
          </a:p>
        </p:txBody>
      </p:sp>
    </p:spTree>
    <p:extLst>
      <p:ext uri="{BB962C8B-B14F-4D97-AF65-F5344CB8AC3E}">
        <p14:creationId xmlns:p14="http://schemas.microsoft.com/office/powerpoint/2010/main" xmlns="" val="1221442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sz="5400" dirty="0" smtClean="0"/>
              <a:t>Introduction </a:t>
            </a:r>
            <a:endParaRPr lang="fr-FR" sz="5400" dirty="0"/>
          </a:p>
        </p:txBody>
      </p:sp>
      <p:sp>
        <p:nvSpPr>
          <p:cNvPr id="3" name="Rectangle 2"/>
          <p:cNvSpPr/>
          <p:nvPr/>
        </p:nvSpPr>
        <p:spPr>
          <a:xfrm>
            <a:off x="1043958" y="2996924"/>
            <a:ext cx="10071279" cy="1938992"/>
          </a:xfrm>
          <a:prstGeom prst="rect">
            <a:avLst/>
          </a:prstGeom>
        </p:spPr>
        <p:txBody>
          <a:bodyPr wrap="square">
            <a:spAutoFit/>
          </a:bodyPr>
          <a:lstStyle/>
          <a:p>
            <a:r>
              <a:rPr lang="fr-FR" sz="2400" dirty="0"/>
              <a:t>Si le désert apparait souvent comme un lieu hostile et sans ressources, un certain Markus Kayser a su tirer profit de sa rudesse climatique et de ses conditions extrêmes… Ce designer </a:t>
            </a:r>
            <a:r>
              <a:rPr lang="fr-FR" sz="2400" dirty="0" smtClean="0"/>
              <a:t>allemand</a:t>
            </a:r>
            <a:r>
              <a:rPr lang="fr-FR" sz="2400" dirty="0"/>
              <a:t> </a:t>
            </a:r>
            <a:r>
              <a:rPr lang="fr-FR" sz="2400" dirty="0" smtClean="0"/>
              <a:t>a tester son expérience pour la première fois en 2011 dans le désert égyptien </a:t>
            </a:r>
            <a:endParaRPr lang="fr-FR" sz="2400" dirty="0"/>
          </a:p>
        </p:txBody>
      </p:sp>
    </p:spTree>
    <p:extLst>
      <p:ext uri="{BB962C8B-B14F-4D97-AF65-F5344CB8AC3E}">
        <p14:creationId xmlns:p14="http://schemas.microsoft.com/office/powerpoint/2010/main" xmlns="" val="3685138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sz="5400" dirty="0" smtClean="0"/>
              <a:t>Définition </a:t>
            </a:r>
            <a:endParaRPr lang="fr-FR" sz="5400" dirty="0"/>
          </a:p>
        </p:txBody>
      </p:sp>
      <p:sp>
        <p:nvSpPr>
          <p:cNvPr id="3" name="Rectangle 2"/>
          <p:cNvSpPr/>
          <p:nvPr/>
        </p:nvSpPr>
        <p:spPr>
          <a:xfrm>
            <a:off x="1087192" y="2845473"/>
            <a:ext cx="10419008" cy="2215991"/>
          </a:xfrm>
          <a:prstGeom prst="rect">
            <a:avLst/>
          </a:prstGeom>
        </p:spPr>
        <p:txBody>
          <a:bodyPr wrap="square">
            <a:spAutoFit/>
          </a:bodyPr>
          <a:lstStyle/>
          <a:p>
            <a:r>
              <a:rPr lang="fr-FR" sz="2400" dirty="0"/>
              <a:t>le </a:t>
            </a:r>
            <a:r>
              <a:rPr lang="fr-FR" sz="2400" dirty="0" smtClean="0"/>
              <a:t>frittage par énergie solaire est une technique de mise en forme des pièces qui fonctionne principalement grâce a l’énergie solaire, en chauffant les granulés du sable mais sans y‘être amenés a la température  de fusion sous cet effet les grains se soudent entre eux et forme ce qu’on appelle le verre.</a:t>
            </a:r>
          </a:p>
          <a:p>
            <a:r>
              <a:rPr lang="fr-FR" dirty="0" smtClean="0"/>
              <a:t>  </a:t>
            </a:r>
            <a:endParaRPr lang="fr-FR" dirty="0"/>
          </a:p>
        </p:txBody>
      </p:sp>
    </p:spTree>
    <p:extLst>
      <p:ext uri="{BB962C8B-B14F-4D97-AF65-F5344CB8AC3E}">
        <p14:creationId xmlns:p14="http://schemas.microsoft.com/office/powerpoint/2010/main" xmlns="" val="327875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dirty="0" smtClean="0"/>
              <a:t>               Principe </a:t>
            </a:r>
            <a:endParaRPr lang="fr-FR" sz="5400" dirty="0"/>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3672" y="2590234"/>
            <a:ext cx="5966381" cy="3359806"/>
          </a:xfrm>
          <a:prstGeom prst="rect">
            <a:avLst/>
          </a:prstGeom>
        </p:spPr>
      </p:pic>
      <p:sp>
        <p:nvSpPr>
          <p:cNvPr id="4" name="Rectangle 3"/>
          <p:cNvSpPr/>
          <p:nvPr/>
        </p:nvSpPr>
        <p:spPr>
          <a:xfrm>
            <a:off x="439270" y="764373"/>
            <a:ext cx="5124402" cy="5632311"/>
          </a:xfrm>
          <a:prstGeom prst="rect">
            <a:avLst/>
          </a:prstGeom>
        </p:spPr>
        <p:txBody>
          <a:bodyPr wrap="square">
            <a:spAutoFit/>
          </a:bodyPr>
          <a:lstStyle/>
          <a:p>
            <a:r>
              <a:rPr lang="fr-FR" dirty="0" smtClean="0"/>
              <a:t>La </a:t>
            </a:r>
            <a:r>
              <a:rPr lang="fr-FR" dirty="0"/>
              <a:t>SolarSinter est une imprimante 3D reposant sur la technologie du frittage sélectif. Elle fonctionne par l’empilement de couches de sable solidifiées sous l’effet de l’énergie solaire. Ainsi, le soleil remplace le laser des imprimantes SLS traditionnelles. De plus, les grains de sables remplace les poudres utilisées habituellement</a:t>
            </a:r>
            <a:r>
              <a:rPr lang="fr-FR" dirty="0" smtClean="0"/>
              <a:t>. </a:t>
            </a:r>
          </a:p>
          <a:p>
            <a:r>
              <a:rPr lang="fr-FR" dirty="0"/>
              <a:t>*</a:t>
            </a:r>
            <a:r>
              <a:rPr lang="fr-FR" dirty="0" smtClean="0"/>
              <a:t>Grace aux panneaux photovoltaïque on assure l’énergie responsable sur le mouvement de la table </a:t>
            </a:r>
          </a:p>
          <a:p>
            <a:r>
              <a:rPr lang="fr-FR" dirty="0" smtClean="0"/>
              <a:t>*a l’aide de la loupe de Fresnel la chaleur s’amplifie sur un point bien déterminer qui est le point focaliser. </a:t>
            </a:r>
            <a:r>
              <a:rPr lang="fr-FR" dirty="0"/>
              <a:t>En atteignant une température de plus de 1000°C les grains de sable fusionnent sous l’effet de la chaleur. Une seconde couche de sables est alors déposée et l’opération est répétée jusqu’à obtention de la structure finale</a:t>
            </a:r>
          </a:p>
          <a:p>
            <a:endParaRPr lang="fr-FR" dirty="0"/>
          </a:p>
        </p:txBody>
      </p:sp>
    </p:spTree>
    <p:extLst>
      <p:ext uri="{BB962C8B-B14F-4D97-AF65-F5344CB8AC3E}">
        <p14:creationId xmlns:p14="http://schemas.microsoft.com/office/powerpoint/2010/main" xmlns="" val="3242942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Composants de l’équipement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34670" y="2339788"/>
            <a:ext cx="8020332" cy="4087905"/>
          </a:xfrm>
          <a:prstGeom prst="rect">
            <a:avLst/>
          </a:prstGeom>
        </p:spPr>
      </p:pic>
    </p:spTree>
    <p:extLst>
      <p:ext uri="{BB962C8B-B14F-4D97-AF65-F5344CB8AC3E}">
        <p14:creationId xmlns:p14="http://schemas.microsoft.com/office/powerpoint/2010/main" xmlns="" val="2552982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Avantages  </a:t>
            </a:r>
            <a:endParaRPr lang="fr-FR" dirty="0"/>
          </a:p>
        </p:txBody>
      </p:sp>
      <p:sp>
        <p:nvSpPr>
          <p:cNvPr id="6" name="Rectangle 5"/>
          <p:cNvSpPr/>
          <p:nvPr/>
        </p:nvSpPr>
        <p:spPr>
          <a:xfrm>
            <a:off x="1349164" y="2057401"/>
            <a:ext cx="4983398" cy="3785652"/>
          </a:xfrm>
          <a:prstGeom prst="rect">
            <a:avLst/>
          </a:prstGeom>
        </p:spPr>
        <p:txBody>
          <a:bodyPr wrap="square">
            <a:spAutoFit/>
          </a:bodyPr>
          <a:lstStyle/>
          <a:p>
            <a:pPr marL="285750" indent="-285750">
              <a:buFont typeface="Wingdings" panose="05000000000000000000" pitchFamily="2" charset="2"/>
              <a:buChar char="Ø"/>
            </a:pPr>
            <a:r>
              <a:rPr lang="fr-FR" sz="2400" dirty="0" smtClean="0"/>
              <a:t>Fonctionnant a base de deux éléments (sable et soleil) qui sont a la fois une source naturel et inépuisable . </a:t>
            </a:r>
          </a:p>
          <a:p>
            <a:pPr marL="285750" indent="-285750">
              <a:buFont typeface="Wingdings" panose="05000000000000000000" pitchFamily="2" charset="2"/>
              <a:buChar char="Ø"/>
            </a:pPr>
            <a:r>
              <a:rPr lang="fr-FR" sz="2400" dirty="0" smtClean="0"/>
              <a:t>cette </a:t>
            </a:r>
            <a:r>
              <a:rPr lang="fr-FR" sz="2400" dirty="0"/>
              <a:t>nouvelle technique d’impression pourrait permettre de construire des architectures plus écologiques dans un environnement très </a:t>
            </a:r>
            <a:r>
              <a:rPr lang="fr-FR" sz="2400" dirty="0" smtClean="0"/>
              <a:t>hostiles.</a:t>
            </a:r>
            <a:endParaRPr lang="fr-FR" sz="2400" dirty="0"/>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35982" y="2376444"/>
            <a:ext cx="4570218" cy="3147565"/>
          </a:xfrm>
          <a:prstGeom prst="rect">
            <a:avLst/>
          </a:prstGeom>
        </p:spPr>
      </p:pic>
    </p:spTree>
    <p:extLst>
      <p:ext uri="{BB962C8B-B14F-4D97-AF65-F5344CB8AC3E}">
        <p14:creationId xmlns:p14="http://schemas.microsoft.com/office/powerpoint/2010/main" xmlns="" val="2879102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Inconvénients </a:t>
            </a:r>
            <a:endParaRPr lang="fr-FR" dirty="0"/>
          </a:p>
        </p:txBody>
      </p:sp>
      <p:sp>
        <p:nvSpPr>
          <p:cNvPr id="3" name="Rectangle 2"/>
          <p:cNvSpPr/>
          <p:nvPr/>
        </p:nvSpPr>
        <p:spPr>
          <a:xfrm>
            <a:off x="2242781" y="2655459"/>
            <a:ext cx="6942162" cy="2092881"/>
          </a:xfrm>
          <a:prstGeom prst="rect">
            <a:avLst/>
          </a:prstGeom>
        </p:spPr>
        <p:txBody>
          <a:bodyPr wrap="square">
            <a:spAutoFit/>
          </a:bodyPr>
          <a:lstStyle/>
          <a:p>
            <a:pPr marL="285750" indent="-285750">
              <a:buFont typeface="Wingdings" panose="05000000000000000000" pitchFamily="2" charset="2"/>
              <a:buChar char="Ø"/>
            </a:pPr>
            <a:r>
              <a:rPr lang="fr-FR" sz="2800" dirty="0" smtClean="0"/>
              <a:t>La </a:t>
            </a:r>
            <a:r>
              <a:rPr lang="fr-FR" sz="2800" dirty="0"/>
              <a:t>production </a:t>
            </a:r>
            <a:r>
              <a:rPr lang="fr-FR" sz="2800" dirty="0" smtClean="0"/>
              <a:t>n'est </a:t>
            </a:r>
            <a:r>
              <a:rPr lang="fr-FR" sz="2800" dirty="0"/>
              <a:t>possible que lorsqu'il y a du soleil</a:t>
            </a:r>
            <a:r>
              <a:rPr lang="fr-FR" sz="2800" dirty="0" smtClean="0"/>
              <a:t>.</a:t>
            </a:r>
          </a:p>
          <a:p>
            <a:pPr marL="285750" indent="-285750">
              <a:buFont typeface="Wingdings" panose="05000000000000000000" pitchFamily="2" charset="2"/>
              <a:buChar char="Ø"/>
            </a:pPr>
            <a:r>
              <a:rPr lang="fr-FR" sz="2800" dirty="0" smtClean="0"/>
              <a:t>Le cout de l’investissement est relativement élevé </a:t>
            </a:r>
          </a:p>
          <a:p>
            <a:endParaRPr lang="fr-FR" dirty="0"/>
          </a:p>
        </p:txBody>
      </p:sp>
    </p:spTree>
    <p:extLst>
      <p:ext uri="{BB962C8B-B14F-4D97-AF65-F5344CB8AC3E}">
        <p14:creationId xmlns:p14="http://schemas.microsoft.com/office/powerpoint/2010/main" xmlns="" val="146799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Conclusion </a:t>
            </a:r>
            <a:endParaRPr lang="fr-FR" dirty="0"/>
          </a:p>
        </p:txBody>
      </p:sp>
      <p:sp>
        <p:nvSpPr>
          <p:cNvPr id="3" name="Rectangle 2"/>
          <p:cNvSpPr/>
          <p:nvPr/>
        </p:nvSpPr>
        <p:spPr>
          <a:xfrm>
            <a:off x="1646696" y="3142489"/>
            <a:ext cx="8357113" cy="1200329"/>
          </a:xfrm>
          <a:prstGeom prst="rect">
            <a:avLst/>
          </a:prstGeom>
        </p:spPr>
        <p:txBody>
          <a:bodyPr wrap="square">
            <a:spAutoFit/>
          </a:bodyPr>
          <a:lstStyle/>
          <a:p>
            <a:r>
              <a:rPr lang="fr-FR" sz="2400" dirty="0"/>
              <a:t>pour </a:t>
            </a:r>
            <a:r>
              <a:rPr lang="fr-FR" sz="2400" dirty="0" smtClean="0"/>
              <a:t>conclure </a:t>
            </a:r>
            <a:r>
              <a:rPr lang="fr-FR" sz="2400" dirty="0"/>
              <a:t>cette technique bien qu'elle a des limites </a:t>
            </a:r>
            <a:r>
              <a:rPr lang="fr-FR" sz="2400" dirty="0" smtClean="0"/>
              <a:t>ca </a:t>
            </a:r>
            <a:r>
              <a:rPr lang="fr-FR" sz="2400" dirty="0"/>
              <a:t>reste une technologie compatible a l'évolution </a:t>
            </a:r>
            <a:r>
              <a:rPr lang="fr-FR" sz="2400" dirty="0" smtClean="0"/>
              <a:t>et peux </a:t>
            </a:r>
            <a:r>
              <a:rPr lang="fr-FR" sz="2400" dirty="0"/>
              <a:t>être utile dans </a:t>
            </a:r>
            <a:r>
              <a:rPr lang="fr-FR" sz="2400" dirty="0" smtClean="0"/>
              <a:t>l'industrie </a:t>
            </a:r>
            <a:endParaRPr lang="fr-FR" sz="2400" dirty="0"/>
          </a:p>
        </p:txBody>
      </p:sp>
    </p:spTree>
    <p:extLst>
      <p:ext uri="{BB962C8B-B14F-4D97-AF65-F5344CB8AC3E}">
        <p14:creationId xmlns:p14="http://schemas.microsoft.com/office/powerpoint/2010/main" xmlns="" val="1133726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685</TotalTime>
  <Words>345</Words>
  <Application>Microsoft Office PowerPoint</Application>
  <PresentationFormat>Personnalisé</PresentationFormat>
  <Paragraphs>30</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Traînée de condensation</vt:lpstr>
      <vt:lpstr>                                                                                                                                                                                                                                                                république algérienne démocratique et populaire        ministère de l’enseignement supérieurs et de la recherche scientifique                        école national polytechnique d'Oran « Maurice audin »                                                                                                                                                                                                                                           le frittage par                           énergie solaire   </vt:lpstr>
      <vt:lpstr>                   plan de travail  </vt:lpstr>
      <vt:lpstr>                     Introduction </vt:lpstr>
      <vt:lpstr>                         Définition </vt:lpstr>
      <vt:lpstr>               Principe </vt:lpstr>
      <vt:lpstr>      Composants de l’équipement </vt:lpstr>
      <vt:lpstr>                         Avantages  </vt:lpstr>
      <vt:lpstr>Inconvénients </vt:lpstr>
      <vt:lpstr>                        Conclusion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frittage par énergie solaire</dc:title>
  <dc:creator>click</dc:creator>
  <cp:lastModifiedBy>Windows User</cp:lastModifiedBy>
  <cp:revision>43</cp:revision>
  <dcterms:created xsi:type="dcterms:W3CDTF">2019-11-01T22:19:38Z</dcterms:created>
  <dcterms:modified xsi:type="dcterms:W3CDTF">2020-02-19T11:57:50Z</dcterms:modified>
</cp:coreProperties>
</file>