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5DA25-BC6F-4A28-B4CB-8816E0A5750E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FAA7-46D6-4772-8256-9F9D78B0A13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42E1-E047-49C1-8777-DA98A4C991AC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28F9-FBB7-464E-8FFC-05E264D85BAD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FAE0-B577-4CDB-A30B-465E2506039F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027-80A6-4405-BD8A-80DAA2655A34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1EF0-AD97-4846-83A7-8787F12AE74B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5575-54CD-4DF8-B144-8589701D3D54}" type="datetime1">
              <a:rPr lang="fr-FR" smtClean="0"/>
              <a:t>30/04/2020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029D-CC85-488C-B277-AA4315D76AB6}" type="datetime1">
              <a:rPr lang="fr-FR" smtClean="0"/>
              <a:t>30/04/2020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577-4074-4D7D-9B88-A8E49BAF2979}" type="datetime1">
              <a:rPr lang="fr-FR" smtClean="0"/>
              <a:t>30/04/2020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1622-6F09-4EBB-87D3-F5D743443D0A}" type="datetime1">
              <a:rPr lang="fr-FR" smtClean="0"/>
              <a:t>30/04/2020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51F0-8096-4CE5-A6D9-4B71C42AF4D2}" type="datetime1">
              <a:rPr lang="fr-FR" smtClean="0"/>
              <a:t>30/04/2020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BB86-0DFA-4C98-A31D-C0BC88D91BE5}" type="datetime1">
              <a:rPr lang="fr-FR" smtClean="0"/>
              <a:t>30/04/2020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B6DFA-C9FF-4458-AC4D-210C3275707F}" type="datetime1">
              <a:rPr lang="fr-FR" smtClean="0"/>
              <a:t>30/04/2020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3582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83582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8072462" y="6357958"/>
            <a:ext cx="152400" cy="1524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286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8301037" cy="20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8001024" y="6143644"/>
            <a:ext cx="152400" cy="1524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</Words>
  <PresentationFormat>Affichage à l'écran (4:3)</PresentationFormat>
  <Paragraphs>2</Paragraphs>
  <Slides>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surface</dc:creator>
  <cp:lastModifiedBy>surface</cp:lastModifiedBy>
  <cp:revision>8</cp:revision>
  <dcterms:created xsi:type="dcterms:W3CDTF">2020-04-30T10:18:38Z</dcterms:created>
  <dcterms:modified xsi:type="dcterms:W3CDTF">2020-04-30T17:18:15Z</dcterms:modified>
</cp:coreProperties>
</file>